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8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82" d="100"/>
          <a:sy n="82" d="100"/>
        </p:scale>
        <p:origin x="8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31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3D2BCC-B930-4C23-9687-698B3C46A3CC}"/>
              </a:ext>
            </a:extLst>
          </p:cNvPr>
          <p:cNvSpPr txBox="1"/>
          <p:nvPr/>
        </p:nvSpPr>
        <p:spPr>
          <a:xfrm>
            <a:off x="1263112" y="929898"/>
            <a:ext cx="6633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CHANGE</a:t>
            </a:r>
          </a:p>
        </p:txBody>
      </p:sp>
    </p:spTree>
    <p:extLst>
      <p:ext uri="{BB962C8B-B14F-4D97-AF65-F5344CB8AC3E}">
        <p14:creationId xmlns:p14="http://schemas.microsoft.com/office/powerpoint/2010/main" val="286650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65688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</Words>
  <Application>Microsoft Office PowerPoint</Application>
  <PresentationFormat>On-screen Show (16:9)</PresentationFormat>
  <Paragraphs>29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2022-07-14T18:25:02Z</dcterms:created>
  <dcterms:modified xsi:type="dcterms:W3CDTF">2022-07-18T17:04:56Z</dcterms:modified>
</cp:coreProperties>
</file>